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5" r:id="rId11"/>
    <p:sldId id="266" r:id="rId12"/>
    <p:sldId id="268" r:id="rId13"/>
    <p:sldId id="267" r:id="rId14"/>
    <p:sldId id="269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96"/>
  </p:normalViewPr>
  <p:slideViewPr>
    <p:cSldViewPr snapToGrid="0" snapToObjects="1">
      <p:cViewPr varScale="1">
        <p:scale>
          <a:sx n="72" d="100"/>
          <a:sy n="72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F6F57-39AF-484B-AB21-5E2E95E82C3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C648-F166-4D47-B10F-52CA02C06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C648-F166-4D47-B10F-52CA02C06E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C648-F166-4D47-B10F-52CA02C06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C648-F166-4D47-B10F-52CA02C06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C648-F166-4D47-B10F-52CA02C06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2C648-F166-4D47-B10F-52CA02C06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BC8C-E937-D940-B339-348691CBF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5C2D7-1A9C-5C48-9338-C4665EF4E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0D9B-13C1-1944-AF71-1D11AA96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6CA9-C3E5-7A42-8DF4-76D615DD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0E228-8A7C-6345-A81F-CEE8E20E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9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14AA-6911-AE4C-97E2-CF807B52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5B2C2-E933-7E45-8C85-7BBBAB576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8B768-5DF8-5A41-8C94-D670E06E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DD24-8314-664F-9838-F9DF437D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B3E1-A522-F34A-9A34-C589C7F0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4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45DB2-FC11-0C42-896B-3CA06862D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75013-D4EB-E94A-B220-1EB0C2767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00283-3773-9442-AD57-B2D89BA2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F3AA-BC4C-F246-A80C-23CF7BF5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000D-D794-B442-A9A9-1FF9C09B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CB1-6CF6-7343-93FC-9184124F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DAAB-7072-1943-93F4-4109251A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E3273-B2BC-6141-BC1A-93BF19A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EE786-720D-C44E-87A2-BDFB224B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D934-BFC0-F24A-94DC-190C7CB8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686F-A170-2549-B99E-ABEE8D66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FC5F5-EBE0-914E-9499-609C3DF3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24FFA-5FF0-B640-B0A7-524CA6A0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0FD8-3CAE-8A4C-8ED7-79F3A55A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68ECF-C066-E14B-8970-635FF892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5208-87C5-444C-8DF4-F72DE6EF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D242-0079-7F44-BE2D-912E69973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7614A-40B7-FD4B-BDD5-A43B54F5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CC1F4-710B-854C-9B71-842CA256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10DD7-1FB9-B94A-A261-28EA11FC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3DDE4-A01B-5943-8409-8560E4CB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D582-0853-4D45-86A3-3FBFABD0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016A-E700-384A-87D4-BE1F5E76A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53A53-B4AF-564E-AC0F-954B6FFE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5D8D0-22CB-9140-9F4C-A4661937A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29358-F48E-CF48-8C68-6E22102E0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D2301-2D86-534E-AC73-200BB8F5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684EC-38E2-2944-9394-C1AA43A7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E89C6-B553-2B4D-959C-9D440D6A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8769-0325-BD43-BFD0-3D8048A3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90616-6924-F643-8222-785751DD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AB5C1-D17C-E84E-855E-0886311A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78FC4-A101-BB42-870E-D5A743FF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7E415-24C2-E949-AF21-F69D9629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E0EE-06A5-D64E-9765-814F1D3F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54D03-F25B-8542-83F8-6BE1A88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6B26-B44D-C94E-A56C-1C121F11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168B-490A-0946-A096-EAC446AE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2417A-5379-FE49-A030-383A7E5FF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F9281-8C29-ED4A-818B-FAD9D53F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6FD87-FFD4-A541-9A28-1739B181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F984-BF8A-8D47-A139-C8B9DBD9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8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0527-5FFF-E840-843B-68B37819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92B3E-0290-584F-97AC-635E32B7F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80B25-6C89-8941-A429-AD14283F7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A62FD-DB6C-CA46-85D0-842AFD24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66EF7-D484-C545-BD39-D5739779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3854-67EE-A645-8A85-8C0C0351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80133-1964-EA41-9EBB-5AC04639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194B-3306-1C46-ADB6-B58FCE62C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06F03-D298-164E-81A7-897FF8607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57B5-BC11-314B-A1E6-907B6EC14FA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58BC-74E1-4748-922F-8F94927F3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867E-378E-1D42-BBE5-792407C09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F8B8-C7CB-2342-87D3-EC48A985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lieversbrain.com/2012/11/22/why-lord-the-book-of-job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unlimitedamountofmoney.com/1000-affirmations-for-attracting-money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jewishvirtuallibrary.org/sat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haydenchristensenfan.deviantart.com/art/Good-Vs-Evil-Photomosaic-1199350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7yYW2_eL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quotesgram.com/servant-of-god-quot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adyne.net/herpes-on-the-tongu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84453-9D50-3846-92E3-07D13E1E64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2C09D8-8FEA-3244-A9E7-BD8A1A02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/>
              <a:t>Sharpen Your Sword</a:t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</a:rPr>
              <a:t>Through the Bible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From Genesis -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1D7CB-0171-9A40-BA57-C03BD765D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Lesson 3</a:t>
            </a:r>
          </a:p>
          <a:p>
            <a:r>
              <a:rPr lang="en-US" dirty="0">
                <a:solidFill>
                  <a:srgbClr val="FFFFFF"/>
                </a:solidFill>
              </a:rPr>
              <a:t>Job 1 - 2</a:t>
            </a:r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359671-A652-A442-BDBB-9E0984141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0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0A5B-02C3-B542-8114-5259996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2AD2-5BD7-5549-BC7D-6DC947CF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Question: Describe Job’s wealth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</a:t>
            </a:r>
            <a:r>
              <a:rPr lang="en-US" b="1" baseline="30000" dirty="0"/>
              <a:t>2 </a:t>
            </a:r>
            <a:r>
              <a:rPr lang="en-US" dirty="0"/>
              <a:t>Job had seven sons and three daughters. </a:t>
            </a:r>
            <a:r>
              <a:rPr lang="en-US" b="1" baseline="30000" dirty="0"/>
              <a:t>3 </a:t>
            </a:r>
            <a:r>
              <a:rPr lang="en-US" dirty="0"/>
              <a:t>He owned seven thousand sheep, three thousand camels, five hundred pair of oxen, five hundred donkeys, and a large number of servants. He was the richest person in the East.</a:t>
            </a:r>
          </a:p>
        </p:txBody>
      </p:sp>
    </p:spTree>
    <p:extLst>
      <p:ext uri="{BB962C8B-B14F-4D97-AF65-F5344CB8AC3E}">
        <p14:creationId xmlns:p14="http://schemas.microsoft.com/office/powerpoint/2010/main" val="6161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6 -0.0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0A5B-02C3-B542-8114-5259996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2AD2-5BD7-5549-BC7D-6DC947CF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Question: Why did God allow Satan to take Job’s wealth away?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</a:t>
            </a:r>
          </a:p>
          <a:p>
            <a:pPr marL="0" indent="0">
              <a:buNone/>
            </a:pPr>
            <a:r>
              <a:rPr lang="en-US" dirty="0"/>
              <a:t>Satan thought Job would curse God Job 1:8-12</a:t>
            </a:r>
          </a:p>
        </p:txBody>
      </p:sp>
    </p:spTree>
    <p:extLst>
      <p:ext uri="{BB962C8B-B14F-4D97-AF65-F5344CB8AC3E}">
        <p14:creationId xmlns:p14="http://schemas.microsoft.com/office/powerpoint/2010/main" val="33079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6 -0.0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0A5B-02C3-B542-8114-5259996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2AD2-5BD7-5549-BC7D-6DC947CF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How did Job respond after learning about the loss of his livestock, servants, and children?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He mourned and trusted God 1:20-22</a:t>
            </a:r>
          </a:p>
        </p:txBody>
      </p:sp>
    </p:spTree>
    <p:extLst>
      <p:ext uri="{BB962C8B-B14F-4D97-AF65-F5344CB8AC3E}">
        <p14:creationId xmlns:p14="http://schemas.microsoft.com/office/powerpoint/2010/main" val="13997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6 -0.0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0A5B-02C3-B542-8114-5259996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2AD2-5BD7-5549-BC7D-6DC947CF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What did Job’s suggest he do after he became ill?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</a:t>
            </a:r>
          </a:p>
          <a:p>
            <a:pPr marL="0" indent="0">
              <a:buNone/>
            </a:pPr>
            <a:r>
              <a:rPr lang="en-US" dirty="0"/>
              <a:t>Curse God and die 2:8-9</a:t>
            </a:r>
          </a:p>
        </p:txBody>
      </p:sp>
    </p:spTree>
    <p:extLst>
      <p:ext uri="{BB962C8B-B14F-4D97-AF65-F5344CB8AC3E}">
        <p14:creationId xmlns:p14="http://schemas.microsoft.com/office/powerpoint/2010/main" val="18319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6 -0.0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0A5B-02C3-B542-8114-5259996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2AD2-5BD7-5549-BC7D-6DC947CFDA94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What did Job’s friends do when they heard about his troubles?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2:11-13</a:t>
            </a:r>
          </a:p>
          <a:p>
            <a:pPr marL="0" indent="0">
              <a:buNone/>
            </a:pPr>
            <a:r>
              <a:rPr lang="en-US" dirty="0"/>
              <a:t>They went to see him</a:t>
            </a:r>
          </a:p>
          <a:p>
            <a:pPr marL="0" indent="0">
              <a:buNone/>
            </a:pPr>
            <a:r>
              <a:rPr lang="en-US" dirty="0"/>
              <a:t>They mourned</a:t>
            </a:r>
          </a:p>
          <a:p>
            <a:pPr marL="0" indent="0">
              <a:buNone/>
            </a:pPr>
            <a:r>
              <a:rPr lang="en-US" dirty="0"/>
              <a:t>They cried </a:t>
            </a:r>
          </a:p>
          <a:p>
            <a:pPr marL="0" indent="0">
              <a:buNone/>
            </a:pPr>
            <a:r>
              <a:rPr lang="en-US" dirty="0"/>
              <a:t>They sat in silence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6 -0.0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B015B5-4A87-4EA6-8B82-41210F3B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12191998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F5775-8166-7740-B8CA-A214C292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09" y="4747491"/>
            <a:ext cx="9400770" cy="1273806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641F-344D-EA44-82CF-2D011A98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82" y="981797"/>
            <a:ext cx="4879185" cy="3113446"/>
          </a:xfrm>
        </p:spPr>
        <p:txBody>
          <a:bodyPr anchor="ctr">
            <a:normAutofit/>
          </a:bodyPr>
          <a:lstStyle/>
          <a:p>
            <a:r>
              <a:rPr lang="en-US" sz="2400"/>
              <a:t>Why do you think people suffer?</a:t>
            </a:r>
          </a:p>
          <a:p>
            <a:r>
              <a:rPr lang="en-US" sz="2400"/>
              <a:t>What do you think causes illnesses?</a:t>
            </a:r>
          </a:p>
          <a:p>
            <a:r>
              <a:rPr lang="en-US" sz="2400"/>
              <a:t>What did you think about the conversation between God and Satan? How can you apply that to today’s society?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08C6AD1-012E-4B7E-8C36-FE6174E0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5722" y="1223254"/>
            <a:ext cx="2715477" cy="2715477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3C34EE6D-3EF3-46CE-B8E1-B95710DC9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2021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C9297-DB30-4147-8E63-D99C33793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199730"/>
            <a:ext cx="10241280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43DF-97C6-BF45-8503-CEDC43F5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6C5B-FDCB-754D-BF4B-A04DAC676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Job 1-2</a:t>
            </a:r>
          </a:p>
          <a:p>
            <a:r>
              <a:rPr lang="en-US" dirty="0"/>
              <a:t>Original language Job different than other Bible books</a:t>
            </a:r>
          </a:p>
          <a:p>
            <a:pPr lvl="1"/>
            <a:r>
              <a:rPr lang="en-US" dirty="0"/>
              <a:t>Hebrew Bible, Septuagint (an early Greek Bible translation), Latin Vulgate (14</a:t>
            </a:r>
            <a:r>
              <a:rPr lang="en-US" baseline="30000" dirty="0"/>
              <a:t>th</a:t>
            </a:r>
            <a:r>
              <a:rPr lang="en-US" dirty="0"/>
              <a:t> century Bible translation)  because of unique language in Job have differences in length and word meanings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896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bject, skiing, snow&#10;&#10;Description automatically generated">
            <a:extLst>
              <a:ext uri="{FF2B5EF4-FFF2-40B4-BE49-F238E27FC236}">
                <a16:creationId xmlns:a16="http://schemas.microsoft.com/office/drawing/2014/main" id="{5987C26E-0308-4825-B720-700F18F7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10" b="14220"/>
          <a:stretch/>
        </p:blipFill>
        <p:spPr>
          <a:xfrm>
            <a:off x="152403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9B2F1-EAD8-AE4A-B5E2-1FF31F8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56" y="733919"/>
            <a:ext cx="9484225" cy="1461778"/>
          </a:xfrm>
        </p:spPr>
        <p:txBody>
          <a:bodyPr>
            <a:normAutofit/>
          </a:bodyPr>
          <a:lstStyle/>
          <a:p>
            <a:r>
              <a:rPr lang="en-US" sz="4000" dirty="0"/>
              <a:t>Background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4E1B-43A3-BA45-B655-CD05AC89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356" y="2195697"/>
            <a:ext cx="9484235" cy="3052726"/>
          </a:xfrm>
        </p:spPr>
        <p:txBody>
          <a:bodyPr>
            <a:noAutofit/>
          </a:bodyPr>
          <a:lstStyle/>
          <a:p>
            <a:r>
              <a:rPr lang="en-US" sz="2400" dirty="0"/>
              <a:t>Author unknown (https://</a:t>
            </a:r>
            <a:r>
              <a:rPr lang="en-US" sz="2400" dirty="0" err="1"/>
              <a:t>www.haaretz.com</a:t>
            </a:r>
            <a:r>
              <a:rPr lang="en-US" sz="2400" dirty="0"/>
              <a:t>/</a:t>
            </a:r>
            <a:r>
              <a:rPr lang="en-US" sz="2400" dirty="0" err="1"/>
              <a:t>jewish</a:t>
            </a:r>
            <a:r>
              <a:rPr lang="en-US" sz="2400" dirty="0"/>
              <a:t>/MAGAZINE-who-really-wrote-the-book-of-job-1.5434183)</a:t>
            </a:r>
          </a:p>
          <a:p>
            <a:r>
              <a:rPr lang="en-US" sz="2400" dirty="0"/>
              <a:t>Many scholars believe the Job lived before or during the time of Patriarchs because (somewhere between 2000 -1000 BC)</a:t>
            </a:r>
          </a:p>
          <a:p>
            <a:pPr lvl="1"/>
            <a:r>
              <a:rPr lang="en-US" dirty="0"/>
              <a:t>Job lived over 100 years</a:t>
            </a:r>
          </a:p>
          <a:p>
            <a:pPr lvl="1"/>
            <a:r>
              <a:rPr lang="en-US" dirty="0"/>
              <a:t>Wealth determined by number of livestock and servants</a:t>
            </a:r>
          </a:p>
          <a:p>
            <a:r>
              <a:rPr lang="en-US" sz="2400" dirty="0"/>
              <a:t>May provide some insight</a:t>
            </a:r>
          </a:p>
          <a:p>
            <a:pPr lvl="1"/>
            <a:r>
              <a:rPr lang="en-US" dirty="0"/>
              <a:t>Why ”bad things happen to good people”</a:t>
            </a:r>
          </a:p>
          <a:p>
            <a:pPr lvl="1"/>
            <a:r>
              <a:rPr lang="en-US" dirty="0"/>
              <a:t>How to suffer</a:t>
            </a:r>
          </a:p>
          <a:p>
            <a:pPr lvl="1"/>
            <a:r>
              <a:rPr lang="en-US" dirty="0"/>
              <a:t>Ways to better understand suffering</a:t>
            </a:r>
          </a:p>
        </p:txBody>
      </p:sp>
    </p:spTree>
    <p:extLst>
      <p:ext uri="{BB962C8B-B14F-4D97-AF65-F5344CB8AC3E}">
        <p14:creationId xmlns:p14="http://schemas.microsoft.com/office/powerpoint/2010/main" val="117688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itting, table, bird, black&#10;&#10;Description automatically generated">
            <a:extLst>
              <a:ext uri="{FF2B5EF4-FFF2-40B4-BE49-F238E27FC236}">
                <a16:creationId xmlns:a16="http://schemas.microsoft.com/office/drawing/2014/main" id="{654AE364-113A-E848-B1DC-5502FAE4D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622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53461-367B-104C-A03F-AF883058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300" dirty="0"/>
              <a:t>Overview of Job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79F027-F84F-4203-A1F5-2C047508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www.youtube.com</a:t>
            </a:r>
            <a:r>
              <a:rPr lang="en-US" sz="1800" dirty="0"/>
              <a:t>/</a:t>
            </a:r>
            <a:r>
              <a:rPr lang="en-US" sz="1800" dirty="0" err="1"/>
              <a:t>watch?v</a:t>
            </a:r>
            <a:r>
              <a:rPr lang="en-US" sz="1800" dirty="0"/>
              <a:t>=GswSg2ohqmA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90BC1-CC3B-774A-9FEC-CD4F71057A0B}"/>
              </a:ext>
            </a:extLst>
          </p:cNvPr>
          <p:cNvSpPr txBox="1"/>
          <p:nvPr/>
        </p:nvSpPr>
        <p:spPr>
          <a:xfrm>
            <a:off x="9729625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elieversbrain.com/2012/11/22/why-lord-the-book-of-job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FCD6-E803-7E43-9817-A6347D38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Job 1 Prologue—Before the Action Begins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885FA5-46F8-4243-BE9D-C3CE70F3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06" b="2371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8FAC-E181-EB4C-B901-CD5760B0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Who is Job?</a:t>
            </a:r>
          </a:p>
          <a:p>
            <a:pPr lvl="1"/>
            <a:r>
              <a:rPr lang="en-US" dirty="0"/>
              <a:t>A blameless and upright man </a:t>
            </a:r>
          </a:p>
          <a:p>
            <a:pPr lvl="1"/>
            <a:r>
              <a:rPr lang="en-US" dirty="0"/>
              <a:t>A man who feared God and refused to do evil</a:t>
            </a:r>
          </a:p>
          <a:p>
            <a:pPr lvl="1"/>
            <a:r>
              <a:rPr lang="en-US" dirty="0"/>
              <a:t>A wealthy man</a:t>
            </a:r>
          </a:p>
          <a:p>
            <a:pPr lvl="1"/>
            <a:r>
              <a:rPr lang="en-US" dirty="0"/>
              <a:t>A father who prayed for his children</a:t>
            </a:r>
          </a:p>
          <a:p>
            <a:pPr lvl="1"/>
            <a:r>
              <a:rPr lang="en-US" dirty="0"/>
              <a:t>A man God called righteous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5CE44-3E00-2A47-933B-A23322DC53F3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nunlimitedamountofmoney.com/1000-affirmations-for-attracting-mone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4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851B4-3FB0-AE47-A145-B74F63D3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Differences Begin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80CC-5FB7-D94E-86B1-2559E6040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 lnSpcReduction="10000"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Angels (also called the sons of God (NASB* and CJB*) appear before God</a:t>
            </a:r>
          </a:p>
          <a:p>
            <a:r>
              <a:rPr lang="en-US" sz="1700" dirty="0">
                <a:solidFill>
                  <a:schemeClr val="bg1"/>
                </a:solidFill>
              </a:rPr>
              <a:t>Satan comes to see God also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Note Satan can only be in one place at time v. 7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In Jewish understanding Satan is an accuser, a force to stop progress, a tempter as in the Garden of Eden (</a:t>
            </a:r>
            <a:r>
              <a:rPr lang="en-US" sz="1700" dirty="0">
                <a:solidFill>
                  <a:schemeClr val="bg1"/>
                </a:solidFill>
                <a:hlinkClick r:id="rId2"/>
              </a:rPr>
              <a:t>https://www.jewishvirtuallibrary.org/satan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r>
              <a:rPr lang="en-US" sz="1700" dirty="0">
                <a:solidFill>
                  <a:schemeClr val="bg1"/>
                </a:solidFill>
              </a:rPr>
              <a:t>God points Job out to Satan</a:t>
            </a:r>
          </a:p>
          <a:p>
            <a:r>
              <a:rPr lang="en-US" sz="1700" dirty="0">
                <a:solidFill>
                  <a:schemeClr val="bg1"/>
                </a:solidFill>
              </a:rPr>
              <a:t>Satan says Job will turn against God (curse God)</a:t>
            </a:r>
          </a:p>
          <a:p>
            <a:pPr lvl="1"/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(*New American Standard Bible and Complete Jewish Bible translations)</a:t>
            </a:r>
          </a:p>
        </p:txBody>
      </p:sp>
      <p:pic>
        <p:nvPicPr>
          <p:cNvPr id="5" name="Picture 4" descr="A picture containing large, old, man, standing&#10;&#10;Description automatically generated">
            <a:extLst>
              <a:ext uri="{FF2B5EF4-FFF2-40B4-BE49-F238E27FC236}">
                <a16:creationId xmlns:a16="http://schemas.microsoft.com/office/drawing/2014/main" id="{A66F7FE2-3ABF-6240-9AF3-68DCF471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3183" y="484632"/>
            <a:ext cx="3941634" cy="573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8FB13-10A0-E445-A981-03A517096F69}"/>
              </a:ext>
            </a:extLst>
          </p:cNvPr>
          <p:cNvSpPr txBox="1"/>
          <p:nvPr/>
        </p:nvSpPr>
        <p:spPr>
          <a:xfrm>
            <a:off x="8655490" y="6017864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haydenchristensenfan.deviantart.com/art/Good-Vs-Evil-Photomosaic-1199350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8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stop, red, sign, sitting&#10;&#10;Description automatically generated">
            <a:extLst>
              <a:ext uri="{FF2B5EF4-FFF2-40B4-BE49-F238E27FC236}">
                <a16:creationId xmlns:a16="http://schemas.microsoft.com/office/drawing/2014/main" id="{D634C3B6-9EFB-E14B-ABE3-D15093EEF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5453" y="3670568"/>
            <a:ext cx="5666547" cy="3187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DF75A-E0B6-9C4A-9E53-1ED8CED9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Loss of family and material goods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AA27-9F1D-9648-8B58-9260F44F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Satan given permission to attack Job materially</a:t>
            </a:r>
          </a:p>
          <a:p>
            <a:r>
              <a:rPr lang="en-US" dirty="0">
                <a:solidFill>
                  <a:schemeClr val="bg1"/>
                </a:solidFill>
              </a:rPr>
              <a:t>Bad news  and more bad news and even more bad news vv. 13 -19</a:t>
            </a:r>
          </a:p>
          <a:p>
            <a:r>
              <a:rPr lang="en-US" dirty="0">
                <a:solidFill>
                  <a:schemeClr val="bg1"/>
                </a:solidFill>
              </a:rPr>
              <a:t>Job remains faithful to God v. 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6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08DA2-2051-764B-909F-38EC234D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Second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1B65-E6D8-1A4F-961C-F01C971C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Sons of God again come to serve God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Satan (the adversary) comes again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God asks Satan the same question v. 3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Satan given permission to afflict/ touch with illness Job’s body  vv. 4-7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red, man, wearing, holding&#10;&#10;Description automatically generated">
            <a:extLst>
              <a:ext uri="{FF2B5EF4-FFF2-40B4-BE49-F238E27FC236}">
                <a16:creationId xmlns:a16="http://schemas.microsoft.com/office/drawing/2014/main" id="{E6884233-5B31-7D4F-86C4-AB262D4A7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6551"/>
          <a:stretch/>
        </p:blipFill>
        <p:spPr>
          <a:xfrm>
            <a:off x="6678312" y="2129692"/>
            <a:ext cx="5037433" cy="2397150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lose up of a giraffe&#10;&#10;Description automatically generated">
            <a:extLst>
              <a:ext uri="{FF2B5EF4-FFF2-40B4-BE49-F238E27FC236}">
                <a16:creationId xmlns:a16="http://schemas.microsoft.com/office/drawing/2014/main" id="{C4F35EFE-34EB-4F40-885C-E58706D9C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E7414-E4CC-F647-B884-3F9FB0E4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000" dirty="0"/>
              <a:t>Satan’s attacks Job’s body</a:t>
            </a:r>
            <a:br>
              <a:rPr lang="en-US" sz="3000" dirty="0"/>
            </a:br>
            <a:r>
              <a:rPr lang="en-US" sz="3000" dirty="0"/>
              <a:t>Infected sores</a:t>
            </a:r>
            <a:br>
              <a:rPr lang="en-US" sz="3000" dirty="0"/>
            </a:br>
            <a:r>
              <a:rPr lang="en-US" sz="3000" dirty="0"/>
              <a:t>Job scrape his skin and stinks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Job would not curse God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0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627</Words>
  <Application>Microsoft Office PowerPoint</Application>
  <PresentationFormat>Widescreen</PresentationFormat>
  <Paragraphs>85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Sharpen Your Sword Through the Bible From Genesis - Revelation</vt:lpstr>
      <vt:lpstr>Reading Assignment </vt:lpstr>
      <vt:lpstr>Background</vt:lpstr>
      <vt:lpstr>Overview of Job</vt:lpstr>
      <vt:lpstr>Job 1 Prologue—Before the Action Begins </vt:lpstr>
      <vt:lpstr>Differences Begin</vt:lpstr>
      <vt:lpstr>Loss of family and material goods</vt:lpstr>
      <vt:lpstr>Second Meeting</vt:lpstr>
      <vt:lpstr>Satan’s attacks Job’s body Infected sores Job scrape his skin and stinks  Job would not curse God </vt:lpstr>
      <vt:lpstr>Quiz Review</vt:lpstr>
      <vt:lpstr>Quiz Review</vt:lpstr>
      <vt:lpstr>Quiz Review</vt:lpstr>
      <vt:lpstr>Quiz Review</vt:lpstr>
      <vt:lpstr>Quiz Review</vt:lpstr>
      <vt:lpstr>Reflection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 Your Sword Through the Bible From Genesis - Revelation</dc:title>
  <dc:creator>Linda Mouzon</dc:creator>
  <cp:lastModifiedBy>Susan Tapper</cp:lastModifiedBy>
  <cp:revision>4</cp:revision>
  <dcterms:created xsi:type="dcterms:W3CDTF">2020-05-26T16:52:15Z</dcterms:created>
  <dcterms:modified xsi:type="dcterms:W3CDTF">2020-05-27T09:14:00Z</dcterms:modified>
</cp:coreProperties>
</file>